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f9da1fd6e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f9da1fd6e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f9da1fd6e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f9da1fd6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f9da1fd6e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f9da1fd6e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0a5c9b4f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0a5c9b4f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f9d8a1ef3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f9d8a1ef3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f9d8a1ef3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f9d8a1ef3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f9d8a1ef3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f9d8a1ef3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f9d8a1ef3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f9d8a1ef3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f9d8a1ef3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f9d8a1ef3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f9d8a1ef3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f9d8a1ef3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f9d8a1ef3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f9d8a1ef3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huggingface.co/spaces/tchans123/resume_enhancement_tool" TargetMode="External"/><Relationship Id="rId4" Type="http://schemas.openxmlformats.org/officeDocument/2006/relationships/image" Target="../media/image6.png"/><Relationship Id="rId5" Type="http://schemas.openxmlformats.org/officeDocument/2006/relationships/hyperlink" Target="https://huggingface.co/spaces/tchans123/resume_enhancement_tool" TargetMode="External"/><Relationship Id="rId6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YopAyrPn08CCtHqm7W6_u5okRQ2IxObc/view" TargetMode="External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ResumeEnhancer - AI-Powered Resume Optimization</a:t>
            </a:r>
            <a:endParaRPr sz="199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lang="en" sz="13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Evan Wall, Thay Chansy, &amp; Omid Khan</a:t>
            </a:r>
            <a:endParaRPr b="0" sz="139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b="0" lang="en" sz="139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39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780"/>
          </a:p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837" y="2342650"/>
            <a:ext cx="4953224" cy="27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Web App Live Demo	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5" name="Google Shape;165;p2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9125" y="734950"/>
            <a:ext cx="3793450" cy="99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450" y="1968194"/>
            <a:ext cx="7033125" cy="288243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/>
          <p:nvPr/>
        </p:nvSpPr>
        <p:spPr>
          <a:xfrm>
            <a:off x="7865100" y="4759900"/>
            <a:ext cx="1278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3" title="Resume_Enchancer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22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/>
        </p:nvSpPr>
        <p:spPr>
          <a:xfrm>
            <a:off x="787175" y="3469150"/>
            <a:ext cx="3292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Upload Resume and 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Specify a Job Title to Optimize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7865100" y="4644625"/>
            <a:ext cx="1278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Questions?	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725" y="1694500"/>
            <a:ext cx="5124050" cy="28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ctrTitle"/>
          </p:nvPr>
        </p:nvSpPr>
        <p:spPr>
          <a:xfrm>
            <a:off x="716650" y="1264800"/>
            <a:ext cx="80964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Elevate Your Data Career with </a:t>
            </a:r>
            <a:r>
              <a:rPr lang="en" sz="2200">
                <a:solidFill>
                  <a:srgbClr val="CC4125"/>
                </a:solidFill>
              </a:rPr>
              <a:t>ResumeEnhancement</a:t>
            </a:r>
            <a:r>
              <a:rPr lang="en" sz="2200"/>
              <a:t> App! </a:t>
            </a:r>
            <a:endParaRPr sz="2200"/>
          </a:p>
        </p:txBody>
      </p:sp>
      <p:sp>
        <p:nvSpPr>
          <p:cNvPr id="94" name="Google Shape;94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4" title="Elevate Your Data Career Today!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2250" y="1672975"/>
            <a:ext cx="6059501" cy="340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Project Overview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b="1"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Overview: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AI-powered system to optimize resumes based on current job market demands.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Focus areas: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■"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scraping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■"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■"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Resume generation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End goal: Help job seekers enhance resumes for better market alignment.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EEvan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9900" y="715725"/>
            <a:ext cx="3145224" cy="157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8229600" y="4754200"/>
            <a:ext cx="91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7865100" y="4759900"/>
            <a:ext cx="1278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Evan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Key Objectives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145650" y="20493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Collection: Scrape job postings from SimplyHired.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Processing: Analyze key skills and trends.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 Development: Train ML models on job descriptions.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Resume Enhancement: Generate optimized resumes.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AutoNum type="arabicPeriod"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 Interface: Build an easy-to-use platform for users.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" name="Google Shape;112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075" y="722600"/>
            <a:ext cx="3538651" cy="21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7865100" y="4759900"/>
            <a:ext cx="1278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Evan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Key Tasks and Procedure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Scraping: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Collect data (job titles, skills, experience).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Store results in CSV files for analysis.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Cleaning: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Handle missing values, extract key features.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ML Model Development: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 NLP for pattern recognition and text classification.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○"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Supervised and unsupervised learning techniques.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700" y="838275"/>
            <a:ext cx="3518524" cy="19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7865100" y="4759900"/>
            <a:ext cx="1278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Evan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Tools and Technologies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729450" y="20696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1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Technologies:</a:t>
            </a:r>
            <a:endParaRPr b="1" sz="111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9561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18"/>
              <a:buFont typeface="Arial"/>
              <a:buChar char="○"/>
            </a:pPr>
            <a:r>
              <a:rPr lang="en" sz="111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Scraping: Selenium</a:t>
            </a:r>
            <a:endParaRPr sz="111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956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18"/>
              <a:buFont typeface="Arial"/>
              <a:buChar char="○"/>
            </a:pPr>
            <a:r>
              <a:rPr lang="en" sz="111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Processing: Pandas</a:t>
            </a:r>
            <a:endParaRPr sz="111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956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18"/>
              <a:buFont typeface="Arial"/>
              <a:buChar char="○"/>
            </a:pPr>
            <a:r>
              <a:rPr lang="en" sz="111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Machine Learning: Scikit-learn, TensorFlow</a:t>
            </a:r>
            <a:endParaRPr sz="111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956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18"/>
              <a:buFont typeface="Arial"/>
              <a:buChar char="○"/>
            </a:pPr>
            <a:r>
              <a:rPr lang="en" sz="111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NLP: BERT NER</a:t>
            </a:r>
            <a:endParaRPr sz="111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9561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18"/>
              <a:buFont typeface="Arial"/>
              <a:buChar char="○"/>
            </a:pPr>
            <a:r>
              <a:rPr lang="en" sz="111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Framework: Gradio   </a:t>
            </a:r>
            <a:endParaRPr sz="111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1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Data:   </a:t>
            </a:r>
            <a:endParaRPr b="1" sz="111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18"/>
              <a:buFont typeface="Arial"/>
              <a:buChar char="●"/>
            </a:pPr>
            <a:r>
              <a:rPr lang="en" sz="111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1,000+ job postings from SimplyHired</a:t>
            </a:r>
            <a:endParaRPr sz="111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9561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18"/>
              <a:buFont typeface="Arial"/>
              <a:buChar char="●"/>
            </a:pPr>
            <a:r>
              <a:rPr lang="en" sz="111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Job titles, skills, experience levels, job descriptions</a:t>
            </a:r>
            <a:endParaRPr sz="111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11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302">
              <a:solidFill>
                <a:schemeClr val="lt1"/>
              </a:solidFill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046" y="829788"/>
            <a:ext cx="4277750" cy="241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7865100" y="4759900"/>
            <a:ext cx="1278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Om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Omid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Resume Enhancement System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System Features: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Parse and analyze input resumes.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Compare resumes against job market trends.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Suggest changes and enhancements based on ML model outputs.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Template-driven resume formatting.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38" name="Google Shape;138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8800" y="757499"/>
            <a:ext cx="3507625" cy="19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7865100" y="4759900"/>
            <a:ext cx="1278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Om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Omid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Challenges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197375" y="20567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1"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 Accuracy:</a:t>
            </a: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Capturing nuances across industries.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1"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Resume Parsing:</a:t>
            </a: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Handling diverse formats.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rabicPeriod"/>
            </a:pPr>
            <a:r>
              <a:rPr b="1"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 Generation:</a:t>
            </a: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Generating natural-sounding resume text.</a:t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7" name="Google Shape;147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225" y="737725"/>
            <a:ext cx="3414650" cy="217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/>
        </p:nvSpPr>
        <p:spPr>
          <a:xfrm>
            <a:off x="7865100" y="4759900"/>
            <a:ext cx="1278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Om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Omid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Expected Outcomes	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219550" y="21527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Functional web scraper for job data collection.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Trained ML model analyzing job requirements.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Resume enhancement system providing tailored suggestions.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Deploy via Hugging Face w/ user-friendly interface for job seekers.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AutoNum type="arabicPeriod"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Improved job application success rates for users.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000" y="760275"/>
            <a:ext cx="3465000" cy="18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7865100" y="4759900"/>
            <a:ext cx="1278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Thay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